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1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44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70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75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5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5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2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2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02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57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5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DBAB8-967E-4CB9-A3B6-26C3E011C256}" type="datetimeFigureOut">
              <a:rPr lang="pt-BR" smtClean="0"/>
              <a:t>23/10/2024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1224-2EE1-46E2-AC5B-26B02F7C3B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1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36797" y="3521122"/>
            <a:ext cx="9336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16690" y="4789345"/>
            <a:ext cx="3776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estudante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orientador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do PROJETO</a:t>
            </a:r>
          </a:p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e hora da apresentação</a:t>
            </a: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CCE5A1F9-8E9B-03F9-8EF1-34E5340456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30" y="560550"/>
            <a:ext cx="7772400" cy="19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6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3316" r="14036" b="43266"/>
          <a:stretch/>
        </p:blipFill>
        <p:spPr>
          <a:xfrm>
            <a:off x="6757157" y="-13648"/>
            <a:ext cx="5430294" cy="111911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2977D781-4041-C571-4A35-09C82C96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-13648"/>
            <a:ext cx="4870251" cy="1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3316" r="14036" b="43266"/>
          <a:stretch/>
        </p:blipFill>
        <p:spPr>
          <a:xfrm>
            <a:off x="6757157" y="-13648"/>
            <a:ext cx="5430294" cy="111911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3CACEF1F-80FE-D3E5-29A0-7FA9546252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-13648"/>
            <a:ext cx="4870251" cy="1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1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F0B8B9F4-FC0C-FC36-1A3A-DD491EED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-13648"/>
            <a:ext cx="4870251" cy="1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FB5292DE-4A30-2D49-8A56-AF8A5FAEDB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-13648"/>
            <a:ext cx="4870251" cy="1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5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white microscope with leaves and text&#10;&#10;Description automatically generated">
            <a:extLst>
              <a:ext uri="{FF2B5EF4-FFF2-40B4-BE49-F238E27FC236}">
                <a16:creationId xmlns:a16="http://schemas.microsoft.com/office/drawing/2014/main" id="{9A844672-888E-7FFC-E3E8-767C6A8A7A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874" y="-13648"/>
            <a:ext cx="4870251" cy="120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314647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00223"/>
            <a:ext cx="10515600" cy="3976739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C284D215-A16A-5084-CCC7-2D2F0D2D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9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1475013"/>
            <a:ext cx="10515600" cy="498874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 </a:t>
            </a:r>
            <a:endParaRPr lang="pt-BR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een rectangular object with text&#10;&#10;Description automatically generated">
            <a:extLst>
              <a:ext uri="{FF2B5EF4-FFF2-40B4-BE49-F238E27FC236}">
                <a16:creationId xmlns:a16="http://schemas.microsoft.com/office/drawing/2014/main" id="{C284D215-A16A-5084-CCC7-2D2F0D2DC0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3" y="228438"/>
            <a:ext cx="4344834" cy="108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Marca CNPq — Conselho Nacional de Desenvolvimento Científico e Tecnológico">
            <a:extLst>
              <a:ext uri="{FF2B5EF4-FFF2-40B4-BE49-F238E27FC236}">
                <a16:creationId xmlns:a16="http://schemas.microsoft.com/office/drawing/2014/main" id="{07A4541A-0933-1B6F-5A1D-E0D1409B3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490288"/>
            <a:ext cx="4034971" cy="12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MADA TRANSNACIONAL CONJUNTA WATER4ALL 2022 WATER4ALL – Segurança Hídrica  para o Planeta Edital CONFAP/CNPq/FAPESQ-PB Crit">
            <a:extLst>
              <a:ext uri="{FF2B5EF4-FFF2-40B4-BE49-F238E27FC236}">
                <a16:creationId xmlns:a16="http://schemas.microsoft.com/office/drawing/2014/main" id="{6EAC68DE-73B6-A56F-92BF-C21E458B1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47" y="2490288"/>
            <a:ext cx="56515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marcas">
            <a:extLst>
              <a:ext uri="{FF2B5EF4-FFF2-40B4-BE49-F238E27FC236}">
                <a16:creationId xmlns:a16="http://schemas.microsoft.com/office/drawing/2014/main" id="{4947C5B6-62FF-489A-168F-E73FDA45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3" y="4441789"/>
            <a:ext cx="5442667" cy="17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55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24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PowerPoint Presentation</vt:lpstr>
      <vt:lpstr>Introdução</vt:lpstr>
      <vt:lpstr>Objetivos</vt:lpstr>
      <vt:lpstr>Materiais e Métodos</vt:lpstr>
      <vt:lpstr>Resultados</vt:lpstr>
      <vt:lpstr>Conclusões</vt:lpstr>
      <vt:lpstr>Referências </vt:lpstr>
      <vt:lpstr>Agradecimentos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Jordania Alves</dc:creator>
  <cp:lastModifiedBy>Fernando Schramm</cp:lastModifiedBy>
  <cp:revision>15</cp:revision>
  <dcterms:created xsi:type="dcterms:W3CDTF">2021-10-22T19:57:00Z</dcterms:created>
  <dcterms:modified xsi:type="dcterms:W3CDTF">2024-10-23T16:31:42Z</dcterms:modified>
</cp:coreProperties>
</file>